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22AD4-6DEA-40C2-A27A-9B77472998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2D848-6E5C-4016-808D-83734BC288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Key ROIs are denoted on the gray–white matter boundary of the right lateral hemisphere folded (a) and inflated (b). Dark gray overlay indicates sulci, whereas light gray indicates gyri.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7E79F-C03C-49E9-84AC-BE88F89DB2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1384–1394,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Key ROIs are denoted on the gray–white matter boundary of the right lateral hemisphere folded (a)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Key ROIs are denoted on the gray–white matter boundary of the right lateral hemisphere folded (a)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2024-04-27T03:12:30Z</dcterms:modified>
</cp:coreProperties>
</file>