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77B5C3-9F8E-400D-A2E7-84710C3805B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3409B8-1BE6-41C2-9974-3D6354D421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Disentangling the conundrum of aetiology, pathogenesis, and clinical manifestation of cardiac disease in human immunodeficiency virus/acquired immunodeficiency syndrome (HIV/AIDS). HAART, highly active antiretroviral therapy; IRIS, immune reconstitution inflammatory syndrome; RHF, right heart failure.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7215E9-C77A-4238-BFAE-B922FD2684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4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7, April 2012, Pages 813–815,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https://doi.org/10.1093/eurheartj/ehr413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Disentangling the conundrum of aetiology, pathogenesis, and clinical manifestation of cardiac disease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Disentangling the conundrum of aetiology, pathogenesis, and clinical manifestation of cardiac disease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2024-04-26T18:14:33Z</dcterms:modified>
</cp:coreProperties>
</file>