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5E863-5E61-44F0-949A-B8772E8108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4C38C-2C80-42C9-A6E8-C1998F39B4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protein M28_Spy1325 and cloned fragments. The alanine-repeat (AR) region (amino acid residues 201–434) has 3 copies of a 78-aa residue motif that is alanine rich. The proline-repeat (PR) region has 3 copies of a 40-amino acid residue motif that is proline rich. Divergent and conserved terminology refers to comparison with analogous regions in the antigen I/II protein family that has been described in various oral streptococcal species. C, conserved region (amino acid residues 767–1319). CWA, cell-wall anchor region that contains the LPSTG motif (amino acid residues 1320–1324); D, divergent region (amino acid residues 435–646); NAD region, N-terminal region, alanine-repeat region, and divergent region (amino acid residues 60–646); PC, proline-rich region and conserved region (amino acid residues 647–1319); SP, secretion signal peptide (amino acid residues 1–39)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A3EEDA-DE26-449E-8927-4549F22157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06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5, 1 September 2005, Pages 760–770,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https://doi.org/10.1086/430618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Diagram of protein M28_Spy1325 and cloned fragments. The alanine-repeat (AR) region (amino acid residues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Diagram of protein M28_Spy1325 and cloned fragments. The alanine-repeat (AR) region (amino acid residues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2024-04-26T23:20:31Z</dcterms:modified>
</cp:coreProperties>
</file>