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3ADF2-6BED-4A68-8461-0F52A5CDD6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A3D13D-08A1-4CA4-A477-3F6F8A8C45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839258-A34F-41A1-A3ED-08F27BC598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2024-04-26T05:10:58Z</dcterms:modified>
</cp:coreProperties>
</file>