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36CCC-8187-4418-86A3-377C00B924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49050-F9CD-494F-84CD-433EA31F39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06417-2903-47D7-B92C-67C928D7AB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2024-04-26T13:36:00Z</dcterms:modified>
</cp:coreProperties>
</file>