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8D074-B5C8-4F35-8285-F1F6670800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71846-6480-45C6-BEE1-74617D3F88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Childhood (Ages 0-19) Primary Brain and CNS Tumors by Site (N = 21,512), CBTRUS Statistical Report: NPCR and SEER, 2006-2010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 and Prevention. Published by Oxford University Press on behalf of the Society for Neuro-Oncology in cooperation with the Central Brain Tumor Registry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69835-F7C7-497B-B685-9C62C76E1D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t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November 2013, Pages ii1–ii56,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https://doi.org/10.1093/neuonc/not151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14. </a:t>
            </a:r>
            <a:r>
              <a:rPr lang="en-US" altLang="en-US" b="0"/>
              <a:t>Distribution of Childhood (Ages 0-19) Primary Brain and CNS Tumors by Site (N = 21,512), CBTRUS Statistical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14. Distribution of Childhood (Ages 0-19) Primary Brain and CNS Tumors by Site (N = 21,512), CBTRUS Statistical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2024-05-08T02:22:49Z</dcterms:modified>
</cp:coreProperties>
</file>