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78541E-2E2A-4731-9648-BC973397DC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9FF8DE-E5CA-4D52-8AC7-1B4BF532770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of Childhood (Ages 0-19) Primary Brain and CNS Tumors by Site (N = 21,512), CBTRUS Statistical Report: NPCR and SEER, 2006-2010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Centers for Disease Control and Prevention. Published by Oxford University Press on behalf of the Society for Neuro-Oncology in cooperation with the Central Brain Tumor Registry 2013.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322DAC-A8E9-481F-BF4A-4CD68794B25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euonc/not1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Neuro Oncol</a:t>
            </a:r>
            <a:r>
              <a:rPr lang="en-US" altLang="en-US" sz="1000">
                <a:solidFill>
                  <a:srgbClr val="333333"/>
                </a:solidFill>
              </a:rPr>
              <a:t>, Volume 15, Issue suppl_2, November 2013, Pages ii1–ii56,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https://doi.org/10.1093/neuonc/not151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14. </a:t>
            </a:r>
            <a:r>
              <a:rPr lang="en-US" altLang="en-US" b="0"/>
              <a:t>Distribution of Childhood (Ages 0-19) Primary Brain and CNS Tumors by Site (N = 21,512), CBTRUS Statistical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14. Distribution of Childhood (Ages 0-19) Primary Brain and CNS Tumors by Site (N = 21,512), CBTRUS Statistical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2024-09-19T07:44:29Z</dcterms:modified>
</cp:coreProperties>
</file>