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16AA2-75A3-437D-818D-2F7B2E0A39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DC47B-99D7-4444-83AE-42C07FB277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Childhood (Ages 0-19) Primary Brain and CNS Tumors by Site (N = 21,512), CBTRUS Statistical Report: NPCR and SEER, 2006-2010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 and Prevention. Published by Oxford University Press on behalf of the Society for Neuro-Oncology in cooperation with the Central Brain Tumor Registry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53A11-9D69-4A63-A2F8-AE3897925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November 2013, Pages ii1–ii56,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14. </a:t>
            </a:r>
            <a:r>
              <a:rPr lang="en-US" altLang="en-US" b="0"/>
              <a:t>Distribution of Childhood (Ages 0-19) Primary Brain and CNS Tumors by Site (N = 21,512), CBTRUS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14. Distribution of Childhood (Ages 0-19) Primary Brain and CNS Tumors by Site (N = 21,512), CBTRUS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2024-09-20T01:35:55Z</dcterms:modified>
</cp:coreProperties>
</file>