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B56E8E-4922-48A2-9D6F-CCF42B62F3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77E9A7-2D34-4E4F-B7C0-ACC1C81C41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Enrollments (1901–12) at black medical schools that closed by 1912. Source: J. Am. Med. Assoc. annual reports on medical education.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4B6B4-C343-47AF-A553-C1C34F48A15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Total enrollment (left axis, solid line) and number of graduates (right axis, dashed line) at Flint, Louisville National, and Knoxville Medical Colleges, 1901–12. Source: J. Am. Med. Assoc. annual reports on medical education.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4B6B4-C343-47AF-A553-C1C34F48A15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Enrollments (1901–30) at black medical schools that survived beyond 1912. Enrollment figures for the University of West Tennessee, which opened in 1900, are not available for its first two years of operation. Source: J. Am. Med. Assoc. annual reports on medical education.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4B6B4-C343-47AF-A553-C1C34F48A15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Total enrollment (left axis, solid line) and number of graduates at black schools (right axis, dashed line), 1901–30. Source: J. Am. Med. Assoc. annual reports on medical education.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4B6B4-C343-47AF-A553-C1C34F48A15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mas/jrq08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mas/jrq08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hmas/jrq08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hmas/jrq084"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Hist Med Allied Sci</a:t>
            </a:r>
            <a:r>
              <a:rPr lang="en-US" altLang="en-US" sz="1000">
                <a:solidFill>
                  <a:srgbClr val="333333"/>
                </a:solidFill>
              </a:rPr>
              <a:t>, Volume 67, Issue 2, April 2012, Pages 217–243, </a:t>
            </a:r>
            <a:r>
              <a:rPr lang="en-US" altLang="en-US" sz="1000">
                <a:solidFill>
                  <a:srgbClr val="333333"/>
                </a:solidFill>
                <a:hlinkClick r:id="rId3"/>
              </a:rPr>
              <a:t>https://doi.org/10.1093/jhmas/jrq084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Enrollments (1901–12) at black medical schools that closed by 1912. Source: J. Am. Med. Assoc. annual reports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Hist Med Allied Sci</a:t>
            </a:r>
            <a:r>
              <a:rPr lang="en-US" altLang="en-US" sz="1000">
                <a:solidFill>
                  <a:srgbClr val="333333"/>
                </a:solidFill>
              </a:rPr>
              <a:t>, Volume 67, Issue 2, April 2012, Pages 217–243, </a:t>
            </a:r>
            <a:r>
              <a:rPr lang="en-US" altLang="en-US" sz="1000">
                <a:solidFill>
                  <a:srgbClr val="333333"/>
                </a:solidFill>
                <a:hlinkClick r:id="rId3"/>
              </a:rPr>
              <a:t>https://doi.org/10.1093/jhmas/jrq084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Total enrollment (left axis, solid line) and number of graduates (right axis, dashed line) at Flint,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20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Hist Med Allied Sci</a:t>
            </a:r>
            <a:r>
              <a:rPr lang="en-US" altLang="en-US" sz="1000">
                <a:solidFill>
                  <a:srgbClr val="333333"/>
                </a:solidFill>
              </a:rPr>
              <a:t>, Volume 67, Issue 2, April 2012, Pages 217–243, </a:t>
            </a:r>
            <a:r>
              <a:rPr lang="en-US" altLang="en-US" sz="1000">
                <a:solidFill>
                  <a:srgbClr val="333333"/>
                </a:solidFill>
                <a:hlinkClick r:id="rId3"/>
              </a:rPr>
              <a:t>https://doi.org/10.1093/jhmas/jrq084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Enrollments (1901–30) at black medical schools that survived beyond 1912. Enrollment figures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402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Hist Med Allied Sci</a:t>
            </a:r>
            <a:r>
              <a:rPr lang="en-US" altLang="en-US" sz="1000">
                <a:solidFill>
                  <a:srgbClr val="333333"/>
                </a:solidFill>
              </a:rPr>
              <a:t>, Volume 67, Issue 2, April 2012, Pages 217–243, </a:t>
            </a:r>
            <a:r>
              <a:rPr lang="en-US" altLang="en-US" sz="1000">
                <a:solidFill>
                  <a:srgbClr val="333333"/>
                </a:solidFill>
                <a:hlinkClick r:id="rId3"/>
              </a:rPr>
              <a:t>https://doi.org/10.1093/jhmas/jrq084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Total enrollment (left axis, solid line) and number of graduates at black schools (right axis, dashed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07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Enrollments (1901–12) at black medical schools that closed by 1912. Source: J. Am. Med. Assoc. annual reports ...</vt:lpstr>
      <vt:lpstr>Fig. 2. Total enrollment (left axis, solid line) and number of graduates (right axis, dashed line) at Flint, ...</vt:lpstr>
      <vt:lpstr>Fig. 3. Enrollments (1901–30) at black medical schools that survived beyond 1912. Enrollment figures for the ...</vt:lpstr>
      <vt:lpstr>Fig. 4. Total enrollment (left axis, solid line) and number of graduates at black schools (right axis, dashed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2024-04-26T06:38:48Z</dcterms:modified>
</cp:coreProperties>
</file>