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E08D9-99AF-46A1-A162-BC8ED28C71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02F8A2-D325-41CD-A2A5-CD6F75E009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7AACF9-2FFA-40F4-BC41-54022B8D22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2024-04-26T08:01:17Z</dcterms:modified>
</cp:coreProperties>
</file>