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DF9AD-8EF4-4CD2-AA99-0CD1D884E4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9E914-7DCB-470D-9E50-C0D5644B1A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juvenile gadoids (&lt;12 cm) caught per hour at Caol Scotnish (data combined for maerl, rocky, and gravel substrata) using fykenets at bi-monthly sampling events. Error bars = s.d. Horizontal lines at the same level indicate substrata that did not differ significantly from each other.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6B5BD-B55B-4C1E-9BBE-090BA1C900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juvenile gadoids observed associated with maerl, gravel, and rocky substrata in Caol Scotnish using scuba during bi-monthly sampling events. Error bars = s.d. Straight lines do not indicate linear progressions between data points, but are given to aid trend determination.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6B5BD-B55B-4C1E-9BBE-090BA1C9002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gadoids of the larger size classes (&gt;32 cm) caught per hour at Caol Scotnish (data combined for maerl, rocky, and gravel substrata) using fykenets at bi-monthly sampling events. Error bars = s.d. Horizontal lines at the same level indicate substrata that did not differ significantly from each other.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6B5BD-B55B-4C1E-9BBE-090BA1C9002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juvenile gadoids (&lt;12 cm) caught over maerl, rock, and gravel using fykenets by day and by night, September–November. Error bars = 95% C.I.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6B5BD-B55B-4C1E-9BBE-090BA1C9002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gadoids of the larger size classes (&gt;32 cm) caught over maerl, rock, and gravel using fykenets by day and by night, September–November. Error bars = s.d.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6B5BD-B55B-4C1E-9BBE-090BA1C9002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juvenile cod, saithe, and pollack (&lt;12 cm) caught over maerl, rock, and gravel using fykenets by day and by night, September–November. Error bars = s.d. Horizontal lines indicate fish densities that did not differ significantly within each substratum/diel period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International Council for the Exploration of the Sea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6B5BD-B55B-4C1E-9BBE-090BA1C9002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icesjms.2004.02.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icesjms.2004.02.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icesjms.2004.02.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icesjms.2004.02.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j.icesjms.2004.02.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16/j.icesjms.2004.02.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61, Issue 3, 2004, Pages 422–429,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https://doi.org/10.1016/j.icesjms.2004.02.004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Mean number of juvenile gadoids (&lt;12 cm) caught per hour at Caol Scotnish (data combined for maerl, rocky,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437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61, Issue 3, 2004, Pages 422–429,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https://doi.org/10.1016/j.icesjms.2004.02.004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 number of juvenile gadoids observed associated with maerl, gravel, and rocky substrata in Caol Scotnish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437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61, Issue 3, 2004, Pages 422–429,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https://doi.org/10.1016/j.icesjms.2004.02.004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Mean number of gadoids of the larger size classes (&gt;32 cm) caught per hour at Caol Scotnish (data combined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876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61, Issue 3, 2004, Pages 422–429,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https://doi.org/10.1016/j.icesjms.2004.02.004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Mean number of juvenile gadoids (&lt;12 cm) caught over maerl, rock, and gravel using fykenets by day and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548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61, Issue 3, 2004, Pages 422–429,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https://doi.org/10.1016/j.icesjms.2004.02.004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Mean number of gadoids of the larger size classes (&gt;32 cm) caught over maerl, rock, and gravel using fykenets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703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61, Issue 3, 2004, Pages 422–429,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https://doi.org/10.1016/j.icesjms.2004.02.004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Mean number of juvenile cod, saithe, and pollack (&lt;12 cm) caught over maerl, rock, and gravel using fykenets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1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Mean number of juvenile gadoids (&lt;12 cm) caught per hour at Caol Scotnish (data combined for maerl, rocky, ...</vt:lpstr>
      <vt:lpstr>Figure 2 Mean number of juvenile gadoids observed associated with maerl, gravel, and rocky substrata in Caol Scotnish ...</vt:lpstr>
      <vt:lpstr>Figure 3 Mean number of gadoids of the larger size classes (&gt;32 cm) caught per hour at Caol Scotnish (data combined ...</vt:lpstr>
      <vt:lpstr>Figure 4 Mean number of juvenile gadoids (&lt;12 cm) caught over maerl, rock, and gravel using fykenets by day and by ...</vt:lpstr>
      <vt:lpstr>Figure 5 Mean number of gadoids of the larger size classes (&gt;32 cm) caught over maerl, rock, and gravel using fykenets ...</vt:lpstr>
      <vt:lpstr>Figure 6 Mean number of juvenile cod, saithe, and pollack (&lt;12 cm) caught over maerl, rock, and gravel using fykenets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2024-04-26T23:02:43Z</dcterms:modified>
</cp:coreProperties>
</file>