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0F51BF-665F-4942-A895-2FD38FD108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E1A551-DBF2-4BA5-ADDE-CC2C09D4FD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F93D4-BB91-47B5-9467-C9E03C9611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2024-04-27T00:45:34Z</dcterms:modified>
</cp:coreProperties>
</file>