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E086E-520B-46D3-A5E1-7364D78374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6AC92-C64D-4643-AF6E-10738CC623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68304-2FBF-49BB-9D95-543D95E93B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2024-04-26T09:38:21Z</dcterms:modified>
</cp:coreProperties>
</file>