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DDBB7-F601-42EE-B7DD-63CA1CCCAF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859A75-F2EE-44FE-B16F-7CE24A1192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indicating studies included in this 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F18C0-7F73-488C-B1DF-82CC0C01C8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1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23, Issue 9, September 2008, Pages 3017–3023,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Flowchart indicating studies included in this review.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2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Flowchart indicating studies included in this review.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2024-04-26T04:36:57Z</dcterms:modified>
</cp:coreProperties>
</file>