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5AA47A-A6FA-4C3F-8F94-4DF91875E6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908EE-33A1-4AFF-911F-775985695F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C17BBD-6365-425C-87B4-931EFF2C16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2024-09-18T19:32:19Z</dcterms:modified>
</cp:coreProperties>
</file>