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B5AA47A-A6FA-4C3F-8F94-4DF91875E65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E2908EE-33A1-4AFF-911F-775985695FF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2C17BBD-6365-425C-87B4-931EFF2C160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2024-09-18T19:32:19Z</dcterms:modified>
</cp:coreProperties>
</file>