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61FB0-DACE-426F-B86D-4A4C2D0949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C2ECA-0D03-4022-A9AD-7E00599B4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BA921-2326-4ABA-9A04-9988F05A58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2024-05-11T03:19:26Z</dcterms:modified>
</cp:coreProperties>
</file>