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002F0A-CC36-4534-87F1-FF0C5A3BAB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BB8D33-618D-41FC-A8A6-0F2EFA3066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8A2A9-25C0-417B-A298-2E8E5F26F1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2024-04-26T13:03:58Z</dcterms:modified>
</cp:coreProperties>
</file>