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BC188-35D6-4D03-95F6-271288D538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ADCE1-FB2A-48BE-94E0-0915284F8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0A55C-37E9-4B0C-AEEE-8DFA757EC7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2024-04-27T04:06:48Z</dcterms:modified>
</cp:coreProperties>
</file>