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8D40F-0A13-4D00-B1A9-00F90CA383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8BBD6-0F7C-4C7B-BAAC-6F2E0B01C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4C3BA-27F7-46ED-BE3B-4F41B0C96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2024-04-26T17:25:59Z</dcterms:modified>
</cp:coreProperties>
</file>