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EC14F-AEC0-43E1-84E7-9B1653A6DE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16E94-76B9-48C7-B6EB-D8998A6276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B37F4-C452-4AA2-B2E2-EEEA69D6D3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2024-04-27T04:42:45Z</dcterms:modified>
</cp:coreProperties>
</file>