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8425D6-16D4-48F9-A813-5AEAB99B40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9CA25-3E6A-4768-BA29-0109F1AD86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Mean pVEPs amplitude real values and standard deviations at the median occipital electrode. Between-groups factors of significance are indicated. P100: P &lt; 0.05, 7–12 versus 2 months; 13–23 versus 0–1 month, 2 months and 3–6 months. N70: P &lt; 0.05, 3–6 months versus 1 month and adults; 7–12 months versus 1 month, 2 months and adults; 13–23 months versus 1 month and adults; 24–66 months versus adults. N145: P &lt; 0.05, 3–6 months, 7–12 months, and 13–23 months versus adults. (b) Mean pVEPs latency real values at the median occipital electrode. N70: P &lt; 0.05, 24–66 months and adults versus 1 month. P100: P &lt; 0.05, 1 month versus all other groups; 3 months to adulthood versus 1 month and 2 months. N145: P &lt; 0.05, 3 months to adults versus 1 month and 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293CB-39B7-4452-9810-40D82713BD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100–107,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(a) Mean pVEPs amplitude real values and standard deviations at the median occipital electrode.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(a) Mean pVEPs amplitude real values and standard deviations at the median occipital electrode.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2024-04-27T00:36:43Z</dcterms:modified>
</cp:coreProperties>
</file>