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C83B10-3A5E-4BCD-B12A-F9728DD12B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BEB333-1839-45BD-9B99-DDCB78A88C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Classification analysis, using the partially Bayesian approach, with samples of Lepus timidus hibernicus pooled into 50-km areas. Samples were collected in winter 1999 and spring 2000. Locations of samples are shown in Fig. 1; pooling of samples is described in the text.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American Society of Mammalogists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54A694-B710-4ED6-9CD1-022711C652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44/05-MAMM-A-419R1.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Mammal</a:t>
            </a:r>
            <a:r>
              <a:rPr lang="en-US" altLang="en-US" sz="1000">
                <a:solidFill>
                  <a:srgbClr val="333333"/>
                </a:solidFill>
              </a:rPr>
              <a:t>, Volume 88, Issue 3, June 2007, Pages 784–792,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https://doi.org/10.1644/05-MAMM-A-419R1.1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Classification analysis, using the partially Bayesian approach, with samples of Lepus timidus hibernicus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Classification analysis, using the partially Bayesian approach, with samples of Lepus timidus hibernicus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2024-04-26T14:52:59Z</dcterms:modified>
</cp:coreProperties>
</file>