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477C6E-4EAC-4BB3-8C31-D5B1720514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2681BE-2415-40BB-B21D-CBE3D6C2DE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Example 18.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“Steps,” mm. 8–12–1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Society for Music Theory.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811F64-2AF1-42BF-AD30-796365BB61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ts/mtv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 Theory Spectr</a:t>
            </a:r>
            <a:r>
              <a:rPr lang="en-US" altLang="en-US" sz="1000">
                <a:solidFill>
                  <a:srgbClr val="333333"/>
                </a:solidFill>
              </a:rPr>
              <a:t>, Volume 38, Issue 1, Spring 2016, Pages 16–36,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https://doi.org/10.1093/mts/mtv037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Example 18. </a:t>
            </a:r>
            <a:r>
              <a:rPr lang="en-US" altLang="en-US" b="0"/>
              <a:t>“Steps,” mm. 8–12–1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Example 18. “Steps,” mm. 8–12–1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2024-04-26T04:34:27Z</dcterms:modified>
</cp:coreProperties>
</file>