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81A1F-18EB-4EC4-8728-C3C997D6E4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752E0-4BD6-41D2-BAC8-716392330A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6p-HRP: Distribution of labeled cells following an injection of HRP into the peripheral upper field representation of V4. orb, orbital sulcus. For conventions, see Figures 1, 2, 5, and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5B742-974C-4AFB-B64F-4A23D3CC54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477–499,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Case 6p-HRP: Distribution of labeled cells following an injection of HRP into the peripheral upper field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Case 6p-HRP: Distribution of labeled cells following an injection of HRP into the peripheral upper field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2024-04-26T05:46:53Z</dcterms:modified>
</cp:coreProperties>
</file>