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67345-E9DB-4E50-9C52-0CF04E3121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2E574-E6C4-4345-84B1-13CF295D33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8E5B7-E965-41C5-868E-485CE761C5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2024-04-26T14:47:09Z</dcterms:modified>
</cp:coreProperties>
</file>