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A0586-19BA-4944-A025-D58D9117A7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5D6D3-7284-495A-9F51-E01526CBE6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Top: direct comparisons. Activation foci for A versus F (orange) and F versus A (light blue) tasks (P &lt; 0.05, family-wise error corrected for multiple comparisons) superimposed on the flattened cortical surface of the left hemisphere. Major sulcal landmarks are labeled. The colored arrows link each activated cluster with a section showing the same activation superimposed on the MNI template provided with SPM2. Under each section, histograms representing the BOLD signal change percentage in both tasks are shown (red, A task; blue, F task). For each effect, standard error bars are indicated. Asterisks above histogram bars show a statistically significant effect (P &lt; 0.05). The dashed box on the flattened surface highlights the region investigated in the ROIs analysis described in Figure 3. Bottom: conjunction analysis. Activation foci for the A task (red), the F task (blue) and both tasks as shown by the results of the conjunction analysis (violet) (P &lt; 0.05, family-wise error corrected for multiple comparisons). Activations were superimposed on inflated cortical surfaces of the 2 hemispheres. IPS, intraparietal sulcus; POS, parieto-occipital sulcus; SFS, superior frontal sulcus; STS, superior temporal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B8CEB-E626-4A5D-80FC-6C3BA106C0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740–751,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Top: direct comparisons. Activation foci for A versus F (orange) and F versus A (light blue) tasks (P &lt; 0.05,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Top: direct comparisons. Activation foci for A versus F (orange) and F versus A (light blue) tasks (P &lt; 0.05,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2024-04-26T19:17:22Z</dcterms:modified>
</cp:coreProperties>
</file>