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A5F80-DA25-4D3A-9B84-6473DAD10B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8A5E7-F86A-4937-8FB9-1011425B9D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Expected error variation in a large population of DNA C-value estimates for one genotype as underestimates (in the lower tail) and overestimates (in the upper tail) surround more accurate, intermediate, genome size estimates. (B) Histogram showing frequency of C-values for the 85 smallest species in the database or Appendix.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Annals of Botany 95/1 © Annals of Botany Company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114DE-47AA-4E0D-A3BC-1803853BCA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i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95, Issue 1, January 2005, Pages 45–90,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https://doi.org/10.1093/aob/mci003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(A) Expected error variation in a large population of DNA C-value estimates for one genotype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(A) Expected error variation in a large population of DNA C-value estimates for one genotype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2024-04-26T15:53:45Z</dcterms:modified>
</cp:coreProperties>
</file>