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260A25-251D-4B26-9194-C375863C92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BB2C23-140D-49DE-9D3E-8646534454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PSTHs recorded in response to pure tone stimuli for six different cortical neurons. These were selected to illustrate the range of temporal firing patterns encountered. Bars underneath the x-axes indicate the stimulus duration. Spike counts per bin (1 ms) were summed across three stimulus repetitions.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80BD6E-1053-4D62-AC6E-1CFA7DAFD0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2005, Pages 1637–1653,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Examples of PSTHs recorded in response to pure tone stimuli for six different cortical neurons. These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Examples of PSTHs recorded in response to pure tone stimuli for six different cortical neurons. These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2024-04-27T00:18:55Z</dcterms:modified>
</cp:coreProperties>
</file>