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95499-FD16-409F-9FA3-558911D8BB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B6927-D904-417D-A19E-61664C3493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Total MMSE Score by percent.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CBF012-668D-4466-900C-9FC155C6FF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8, December 2009, Pages 753–760,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Distribution of Total MMSE Score by percent.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Distribution of Total MMSE Score by percent.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2024-04-26T16:10:12Z</dcterms:modified>
</cp:coreProperties>
</file>