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CD74C-D099-484A-BB9A-B3D7051986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D4A31-2FC6-4F0F-AB9A-55F89C5B69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3. Bar graphs demonstrate the result of a semiquantitative calculation on the density of glia processes in the stratum radiatum of the CA1 hippocampal subfield. The surface density of glia processes is significantly higher (15%) in the orchidectomized (1 month) than control monkeys (mean ± SEM, *P &lt; 0.031, t = –3.270, d.f. = 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DC918-22BB-459E-9348-56EBEADDB4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503–510,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3. Bar graphs demonstrate the result of a semiquantitative calculation on the density of glia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3. Bar graphs demonstrate the result of a semiquantitative calculation on the density of glia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2024-04-27T03:47:31Z</dcterms:modified>
</cp:coreProperties>
</file>