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7718F5-FA62-4747-916B-14359DD9B08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EB8155-305B-4B01-8A9D-2F4022F6AA3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Effects of TBI, minocycline, and cannabinoid receptor antagonists on microglial reactivity in the corpus callosum, 24 h after lesion. Representative examples of Iba-1-immunoreactive microglia cells. (A) Naïve; (B) TBI; (C) TBI-Mino; (D) TBI-AM251-Mino; (E) TBI-AM630-Mino; and (F) histogram representing the mean + SEM (n = 4) of the percentage of microglial cells with the reactive phenotype. Naïve, noninjured animals; TBI, traumatic brain injury; AM251, CB1R antagonist; AM630, CB2R antagonist; Mino, minocycline; IS, interhemispheric space. Significant differences, P &lt; 0.05: * versus naïve; # versus TBI-Mino.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F8CF98-1046-4B82-B7B6-49F5F98766E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2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1, January 2015, Pages 35–45,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https://doi.org/10.1093/cercor/bht202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Effects of TBI, minocycline, and cannabinoid receptor antagonists on microglial reactivity in the corpus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Effects of TBI, minocycline, and cannabinoid receptor antagonists on microglial reactivity in the corpus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2024-09-20T04:01:03Z</dcterms:modified>
</cp:coreProperties>
</file>