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B336B3-1BBA-4592-BAAF-8DDF4DD38B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39DDD9-36E2-4FB3-84FA-6C93F8B4F6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TBI, minocycline, and cannabinoid receptor antagonists on microglial reactivity in the corpus callosum, 24 h after lesion. Representative examples of Iba-1-immunoreactive microglia cells. (A) Naïve; (B) TBI; (C) TBI-Mino; (D) TBI-AM251-Mino; (E) TBI-AM630-Mino; and (F) histogram representing the mean + SEM (n = 4) of the percentage of microglial cells with the reactive phenotype. Naïve, noninjured animals; TBI, traumatic brain injury; AM251, CB1R antagonist; AM630, CB2R antagonist; Mino, minocycline; IS, interhemispheric space. Significant differences, P &lt; 0.05: * versus naïve; # versus TBI-Mino.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524696-47CE-472D-964C-A1219D9F88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1, January 2015, Pages 35–45,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Effects of TBI, minocycline, and cannabinoid receptor antagonists on microglial reactivity in the corpus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Effects of TBI, minocycline, and cannabinoid receptor antagonists on microglial reactivity in the corpus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2024-05-11T02:51:13Z</dcterms:modified>
</cp:coreProperties>
</file>