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101D2-20E7-4E22-9C42-EBCA43F744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54CA80-53F9-4143-B307-3B99D2C721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TBI, minocycline, and cannabinoid receptor antagonists on microglial reactivity in the corpus callosum, 24 h after lesion. Representative examples of Iba-1-immunoreactive microglia cells. (A) Naïve; (B) TBI; (C) TBI-Mino; (D) TBI-AM251-Mino; (E) TBI-AM630-Mino; and (F) histogram representing the mean + SEM (n = 4) of the percentage of microglial cells with the reactive phenotype. Naïve, noninjured animals; TBI, traumatic brain injury; AM251, CB1R antagonist; AM630, CB2R antagonist; Mino, minocycline; IS, interhemispheric space. Significant differences, P &lt; 0.05: * versus naïve; # versus TBI-Mino.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87067-FB6D-4C13-9F5E-8846250DDC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35–45,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Effects of TBI, minocycline, and cannabinoid receptor antagonists on microglial reactivity in the corpus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Effects of TBI, minocycline, and cannabinoid receptor antagonists on microglial reactivity in the corpus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2024-09-19T02:41:36Z</dcterms:modified>
</cp:coreProperties>
</file>