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C661739-450E-490D-9720-62FAAED7E59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980B0D2-ED09-40BD-B695-34CBA13268DF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Pseudomonas aeruginosa isolates from patient M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66F41B-3D7F-4C21-9BD4-DF11D5367FD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Pseudomonas aeruginosa isolates from patient V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66F41B-3D7F-4C21-9BD4-DF11D5367FD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Pseudomonas aeruginosa isolates from patient P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66F41B-3D7F-4C21-9BD4-DF11D5367FD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Pulsed-field gel electrophoresis analysis of sequential Pseudomonas aeruginosa (PA) isolates from patients M (A) V (B) and P (C). SpeI macrorestriction patterns of isolates M2 (belonging to clone B), M1, M4, M5, M11, M13, M19, M20, and M21 (belonging to clone A) of patient M; isolates V1, V2, V8, and V34 of patient V; and isolates P1, P2, P3, P5, P7, and P12 of patient P belonging to clone C and D, respectively, are shown. The denotation of different PA subclones of clones A, C, and D is indicated above. Molecular weight marker (MW), λ-ladder, size 1018.5–48.5 kb (Bio-Rad)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66F41B-3D7F-4C21-9BD4-DF11D5367FD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Phenotypic characteristics of Pseudomonas aeruginosa (PA) nonmutator (NM) and mutator (M) isolates from patients with cystic fibrosis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66F41B-3D7F-4C21-9BD4-DF11D5367FD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Exotoxin (Exo)–S and Pseudomonas outer protein (Pop)–D immunoblot analysis in whole cell lysate (CL) and supernatant (SN) of PA clone A isolates of patient M using monoclonal anti-ExoS or anti-PopD. The blots were developed using enhanced chemiluminescence (Amersham)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66F41B-3D7F-4C21-9BD4-DF11D5367FD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Survival of isogenic Pseudomonas aeruginosa (PA) mutator and nonmutator isolates in sterile-filtered tap water at 37°C (A) and room temperature (RT) (B–D). Luria-Bertani–grown bacterial cells were harvested by centrifugation, washed with PBS, inoculated in 200 mL of tap water, and slightly shaken at 50 rpm in 500-mL Erlenmeyer flasks. A and B PAO1 (black diamonds) and PAO1 (mutS) (black squares) as controls and CF isolates from patient M: M1 (white triangles) M25 (mutS) (white circles) and M26 (mutS) (asterisks). C Isolates from patient V: V11 (white triangles) V37 (mutS) (asterisks) and V43 (mutS) (white circles). D Isolates from patient P: P9 (white triangles) P30 (mutS) (white circles) P39 (mutS) (asterisks) and P42 (black triangles)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2007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D66F41B-3D7F-4C21-9BD4-DF11D5367FD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5098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5098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5098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5098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5098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5098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86/50982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1, 1 January 2007, Pages 70–80,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https://doi.org/10.1086/509821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Pseudomonas aeruginosa isolates from patient M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4084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1, 1 January 2007, Pages 70–80,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https://doi.org/10.1086/509821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Pseudomonas aeruginosa isolates from patient V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94100" y="1371600"/>
            <a:ext cx="195148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1, 1 January 2007, Pages 70–80,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https://doi.org/10.1086/509821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Pseudomonas aeruginosa isolates from patient P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63900" y="1371600"/>
            <a:ext cx="262509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1, 1 January 2007, Pages 70–80,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https://doi.org/10.1086/509821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Pulsed-field gel electrophoresis analysis of sequential Pseudomonas aeruginosa (PA) isolates from patients 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65300" y="1371600"/>
            <a:ext cx="560807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1, 1 January 2007, Pages 70–80,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https://doi.org/10.1086/509821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 </a:t>
            </a:r>
            <a:r>
              <a:rPr lang="en-US" altLang="en-US" b="0"/>
              <a:t>Phenotypic characteristics of Pseudomonas aeruginosa (PA) nonmutator (NM) and mutator (M) isolates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68600" y="1371600"/>
            <a:ext cx="35946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1, 1 January 2007, Pages 70–80,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https://doi.org/10.1086/509821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Exotoxin (Exo)–S and Pseudomonas outer protein (Pop)–D immunoblot analysis in whole cell lysate (CL)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1722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195, Issue 1, 1 January 2007, Pages 70–80,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https://doi.org/10.1086/509821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Survival of isogenic Pseudomonas aeruginosa (PA) mutator and nonmutator isolates in sterile-filtered tap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71700" y="1371600"/>
            <a:ext cx="48018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Table 1 Pseudomonas aeruginosa isolates from patient M
</vt:lpstr>
      <vt:lpstr>Table 2 Pseudomonas aeruginosa isolates from patient V
</vt:lpstr>
      <vt:lpstr>Table 3 Pseudomonas aeruginosa isolates from patient P
</vt:lpstr>
      <vt:lpstr>Figure 1 Pulsed-field gel electrophoresis analysis of sequential Pseudomonas aeruginosa (PA) isolates from patients M ...</vt:lpstr>
      <vt:lpstr>Table 4 Phenotypic characteristics of Pseudomonas aeruginosa (PA) nonmutator (NM) and mutator (M) isolates from ...</vt:lpstr>
      <vt:lpstr>Figure 2 Exotoxin (Exo)–S and Pseudomonas outer protein (Pop)–D immunoblot analysis in whole cell lysate (CL) and ...</vt:lpstr>
      <vt:lpstr>Figure 3 Survival of isogenic Pseudomonas aeruginosa (PA) mutator and nonmutator isolates in sterile-filtered tap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2024-04-26T15:06:31Z</dcterms:modified>
</cp:coreProperties>
</file>