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933C24-BE2C-4F60-9C2F-72539A2798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E54609-02CC-4969-A878-EF524D73DA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EF71EB-5E6A-40A8-B634-9C265537C9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2024-09-20T02:55:13Z</dcterms:modified>
</cp:coreProperties>
</file>