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189B3E-74BE-4AD2-B781-22F9DF393F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2CFE5-683D-421F-9FE5-5BC9784D42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79A6A-E21F-48C9-BEA7-1D63AB8810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2024-09-19T04:10:02Z</dcterms:modified>
</cp:coreProperties>
</file>