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189EC0-00B6-4227-B781-B19D2E591B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D2A431-66CE-455C-AD0D-256869F5FB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D7B705-4AC3-4255-A3D8-A136ADE46E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2024-05-11T03:08:23Z</dcterms:modified>
</cp:coreProperties>
</file>