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042DEFF-90F5-47A6-8F1F-C819D97F425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D6767B1-009C-4E3C-AAD8-1806E6673663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8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Optimal level of heart rate control.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European Society of Cardiology 2010. All rights reserved. For Permissions please email: journals.permissions@oxfordjournals.org.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B5AE043-43EA-4719-B211-55A2B2507D2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eurheartj/ehq278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Eur Heart J</a:t>
            </a:r>
            <a:r>
              <a:rPr lang="en-US" altLang="en-US" sz="1000">
                <a:solidFill>
                  <a:srgbClr val="333333"/>
                </a:solidFill>
              </a:rPr>
              <a:t>, Volume 31, Issue 19, October 2010, Pages 2369–2429,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https://doi.org/10.1093/eurheartj/ehq278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8 </a:t>
            </a:r>
            <a:r>
              <a:rPr lang="en-US" altLang="en-US" b="0"/>
              <a:t>Optimal level of heart rate control.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8 Optimal level of heart rate control.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2024-09-20T20:44:32Z</dcterms:modified>
</cp:coreProperties>
</file>