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5C4AC-1F59-4F20-A655-492B80903B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4FCEF-7554-4E89-95DB-6442BF8AE5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Optimal level of heart rate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72974-1589-4262-8D64-8C014C1325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Optimal level of heart rate control.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Optimal level of heart rate control.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2024-05-04T07:42:10Z</dcterms:modified>
</cp:coreProperties>
</file>