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2DEFF-90F5-47A6-8F1F-C819D97F42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6767B1-009C-4E3C-AAD8-1806E66736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Optimal level of heart rate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AE043-43EA-4719-B211-55A2B2507D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Optimal level of heart rate control.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Optimal level of heart rate control.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2024-09-20T20:44:32Z</dcterms:modified>
</cp:coreProperties>
</file>