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9C3CF-1539-41DB-85BC-7066AECBE7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BFEF9-E228-4596-B253-49991958EA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Normalized RTs, attentional window sizes, and the relationship to cost-per-item. (A) Normalized RTs across all conditions. The percentage increase relative to full view condition (in percentage) was calculated for each subject and each visible window by dividing the relevant RT for each visible window by the RT in the full view condition and converting this value into percentages, where 100% would be the same RT as the full view condition and 600% would be a 6-fold increase relative to the full view condition. Dots depict averages across subjects at each visible window, solid lines represent pop-out tasks, and dashed lines depict serial tasks. The color-coded vertical lines delineate the average attentional window for each task. (B) Relationship between attentional window size and cpi. Each data point represents a single subject within each task color coded for the pop-out (light gray dots) and the serial (dark gray dots). The linear fits are shown by the corresponding colors as are the slopes, intercepts, and R2 values. **Significance at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4B8CD-2BA4-41A1-B6AE-3A5E7CDF2F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1242–1254, </a:t>
            </a:r>
            <a:r>
              <a:rPr lang="en-US" altLang="en-US" sz="1000">
                <a:solidFill>
                  <a:srgbClr val="333333"/>
                </a:solidFill>
                <a:hlinkClick r:id="rId3"/>
              </a:rPr>
              <a:t>https://doi.org/10.1093/cercor/bhv059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Normalized RTs, attentional window sizes, and the relationship to cost-per-item. (A) Normalized RTs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Normalized RTs, attentional window sizes, and the relationship to cost-per-item. (A) Normalized RTs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2024-04-26T13:04:46Z</dcterms:modified>
</cp:coreProperties>
</file>