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62D507-6BB7-425B-9EFC-48251D283C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1F6EC-24B6-4EEA-93EB-0DB5BAB264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final goal-selective neural activity. This PFC neuron exhibited final goal selectivity during delay 2, irrespective of the position of the immediate goal.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018AF-DDFA-4106-A560-42B2232990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1535–1546,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Example of final goal-selective neural activity. This PFC neuron exhibited final goal selectivity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Example of final goal-selective neural activity. This PFC neuron exhibited final goal selectivity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2024-09-19T09:12:36Z</dcterms:modified>
</cp:coreProperties>
</file>