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0E1DA-EA13-455C-AE40-C94299B640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57A9A0-3657-4BE7-A973-803C716E84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final goal-selective neural activity. This PFC neuron exhibited final goal selectivity during delay 2, irrespective of the position of the immediate goal.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67635-E219-4F57-895A-75B54263DE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1535–1546,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Example of final goal-selective neural activity. This PFC neuron exhibited final goal selectivity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Example of final goal-selective neural activity. This PFC neuron exhibited final goal selectivity during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2024-09-20T06:26:57Z</dcterms:modified>
</cp:coreProperties>
</file>