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C62D507-6BB7-425B-9EFC-48251D283CF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CD1F6EC-24B6-4EEA-93EB-0DB5BAB2649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Example of final goal-selective neural activity. This PFC neuron exhibited final goal selectivity during delay 2, irrespective of the position of the immediate goal.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2005. Published by Oxford University Press. All rights reserved. For permissions, please e-mail: journals.permissions@oupjournals.org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39018AF-DDFA-4106-A560-42B22329900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i03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15, Issue 10, October 2005, Pages 1535–1546,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https://doi.org/10.1093/cercor/bhi032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5. </a:t>
            </a:r>
            <a:r>
              <a:rPr lang="en-US" altLang="en-US" b="0"/>
              <a:t>Example of final goal-selective neural activity. This PFC neuron exhibited final goal selectivity during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5. Example of final goal-selective neural activity. This PFC neuron exhibited final goal selectivity during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2024-09-19T09:12:36Z</dcterms:modified>
</cp:coreProperties>
</file>