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D2C489-06B1-4C9A-8B27-86B6AC1190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8B57D-EAE7-417E-8736-24D0BE98A9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Comparison of the adjusted mean regional cerebral blood flow between normal subjects and patients with Parkinson's disease for self-initiated movements relative to the rest condition. The areas showing differentially greater activation during the self-initiated movements for normal subjects than for parkinsonian patients were the anterior cingulate, the supplementary motor areas bilaterally, the left putamen, the left insular cortex, the left lateral premotor cortex, the right parietal area 40 and the right dorsolateral prefrontal cortex. From Jahanshahi et al.,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6D32E4-DEFF-4C51-AAE7-631C8A4895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11.2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Comparison of the adjusted mean regional cerebral blood flow between normal subjects and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Comparison of the adjusted mean regional cerebral blood flow between normal subjects and patients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2024-04-26T16:56:50Z</dcterms:modified>
</cp:coreProperties>
</file>