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7E4B91-1457-4278-A43E-E2714F4F0D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B6605E-C8BE-49B3-ACCA-D1899C5017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first four eigenvalues of the LBO for different boundary conditions of type I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FED243-2072-45CA-8ACB-EF1216D731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am/hbw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 J Mechanics Appl Math</a:t>
            </a:r>
            <a:r>
              <a:rPr lang="en-US" altLang="en-US" sz="1000">
                <a:solidFill>
                  <a:srgbClr val="333333"/>
                </a:solidFill>
              </a:rPr>
              <a:t>, Volume 69, Issue 3, August 2016, Pages 281–317,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https://doi.org/10.1093/qjmam/hbw008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The first four eigenvalues of the LBO for different boundary conditions of type I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 The first four eigenvalues of the LBO for different boundary conditions of type I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2024-04-26T06:53:19Z</dcterms:modified>
</cp:coreProperties>
</file>