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F15C34-C06E-4C09-853B-006530FC1F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B1273B-FD24-4173-8D33-66F0FA9D02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I.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Baseline demographics among all participants
Abbreviations: CPD, cigarettes per day; FTND, Fagerstr�m Test for Nicotine Dependence; HS, High School; GED, General Education Degree.
Fig. 1.CONSORT Diagram.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� The Author 2017.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9F3983-828B-4A05-9EED-AFBB616EDD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r/cyw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32, Issue 1, 1 February 2017, Pages 1–11,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https://doi.org/10.1093/her/cyw051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I. </a:t>
            </a:r>
            <a:r>
              <a:rPr lang="en-US" altLang="en-US" b="0"/>
              <a:t>Baseline demographics among all participants
Abbreviations: CPD, cigarettes per day; FTND, Fagerstr�m Test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891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I. Baseline demographics among all participants
Abbreviations: CPD, cigarettes per day; FTND, Fagerstr�m Test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2024-04-26T05:14:40Z</dcterms:modified>
</cp:coreProperties>
</file>