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538CBA-16D3-4093-AE0F-482C5A4952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611BF3-4105-4DCF-AE10-B90CA02EDC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10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Details of BY Dra-type systems from CCD 4. The error on the last decimal place is given in brackets. Superscript C indicates close bright companion. Column 1 lists the star's original ID numbers in brackets.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D5D7A9-A504-425A-91AB-6A936E3E22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5.08751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358, Issue 3, April 2005, Pages 795–812,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https://doi.org/10.1111/j.1365-2966.2005.08751.x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10 </a:t>
            </a:r>
            <a:r>
              <a:rPr lang="en-US" altLang="en-US" b="0"/>
              <a:t>Details of BY Dra-type systems from CCD 4. The error on the last decimal place is given in brackets.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10 Details of BY Dra-type systems from CCD 4. The error on the last decimal place is given in brackets.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2024-04-26T09:16:25Z</dcterms:modified>
</cp:coreProperties>
</file>