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98028-9B8B-4E2F-8AFF-BA34392081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B6364D-EEF4-40F0-9A8C-D0445B8A4B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Cortical maps of rates of improvement/worsening of AVHs associated with rTMS delivered to alternative sites for all patients with intermittent hallucinations. Left supramarginal (l. sm.) region and Wernicke's (W) region are circled.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626AAF-4570-4272-952E-EE058EC869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2733–2743,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Cortical maps of rates of improvement/worsening of AVHs associated with rTMS delivered to alternative sites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Cortical maps of rates of improvement/worsening of AVHs associated with rTMS delivered to alternative sites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2024-04-26T11:31:58Z</dcterms:modified>
</cp:coreProperties>
</file>