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6B67C5-BDA4-41B1-BBF7-8FE3E06860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BAFC91-65A6-4E2D-9A78-32E524ECCA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Scalp topographies of the unisensory and multisensory processing negativities depicted in Figure 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68112A-2134-42FF-A349-59E6F3F600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k0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3, March 2007, Pages 679–690,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https://doi.org/10.1093/cercor/bhk016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Scalp topographies of the unisensory and multisensory processing negativities depicted in Figure 5.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Scalp topographies of the unisensory and multisensory processing negativities depicted in Figure 5.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2024-04-26T01:17:20Z</dcterms:modified>
</cp:coreProperties>
</file>