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C459EA-BF46-4C27-8E4F-069CF7A3F8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4E7D66-E242-41D1-AF58-7657A2C21E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6687A3-5D22-42D8-8302-B76EA121C4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2024-04-26T21:33:26Z</dcterms:modified>
</cp:coreProperties>
</file>