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0B4782-D5DE-4723-96C4-7E472FB6D4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FC5526-8C57-4785-9C6C-D4C2B0A07F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Evolution of the mean emission lines for most massive source (left-hand panels) and average over all sources (right-hand panels). Shown are the intrinsic emission line (dotted, red; assumed a Gaussian with rms width of 160 km s−1, normalized to one at the peak), the transmitted line (solid, red), and mean absorption (solid, black) for three sample LOS several redshifts, as labelled.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Authors. Journal compilation © 2008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1B41C3-2BAA-4C7D-B431-A14D3984BEC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8.13879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391, Issue 1, November 2008, Pages 63–83,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https://doi.org/10.1111/j.1365-2966.2008.13879.x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16 </a:t>
            </a:r>
            <a:r>
              <a:rPr lang="en-US" altLang="en-US" b="0"/>
              <a:t>Evolution of the mean emission lines for most massive source (left-hand panels) and average over all sources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16 Evolution of the mean emission lines for most massive source (left-hand panels) and average over all sources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2024-04-27T02:55:25Z</dcterms:modified>
</cp:coreProperties>
</file>