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60E7DC-2FDD-41B7-A957-354E31724D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47C6D-FDD9-4907-B107-1AA6DA4ECD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Hemispheric interaction of Brodmann's area 45 during retrieval. The peak response at 6 s post-stimulus onset was calculated for anatomically based ROIs in each hemisphere across the three retrieval tasks (PSrc = perceptual source; CSrc = conceptual source; Novelty = novelty detection). ANOVA demonstrated a qualitatively different response pattern across the two hemispheres. The box plot demonstrates the interaction. (Box equals one standard error of the mean, box plus whiskers correspond to two standard errors.)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98714-E08B-4C8F-A1DD-A6E812B4D5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1768–1778,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Hemispheric interaction of Brodmann's area 45 during retrieval. The peak response at 6 s post-stimulus onset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Hemispheric interaction of Brodmann's area 45 during retrieval. The peak response at 6 s post-stimulus onset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2024-04-26T18:59:13Z</dcterms:modified>
</cp:coreProperties>
</file>