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90019F-5A88-43E5-911B-8F57F36DFC0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1C0717-F364-4A2B-B998-BC05C96A6FE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TMS neuronavigation. Several landmarks and ultrasonic markers are used to coregister the TMS coil to the (f)MRI data and the actual physical presence of the participant. Once coregistered, the system continuously provides information about the position of the TMS coil relative to the selected target site, online and at millimeter precision level.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4437F1-CCBF-4B30-80DD-20F18334F73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25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10, October 2009, Pages 2338–2351, </a:t>
            </a:r>
            <a:r>
              <a:rPr lang="en-US" altLang="en-US" sz="1000">
                <a:solidFill>
                  <a:srgbClr val="333333"/>
                </a:solidFill>
                <a:hlinkClick r:id="rId3"/>
              </a:rPr>
              <a:t>https://doi.org/10.1093/cercor/bhn251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TMS neuronavigation. Several landmarks and ultrasonic markers are used to coregister the TMS coil to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TMS neuronavigation. Several landmarks and ultrasonic markers are used to coregister the TMS coil to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2024-04-26T22:40:28Z</dcterms:modified>
</cp:coreProperties>
</file>