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9EC276-C3AB-4B29-8148-C3356E5857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28A8F-E7EF-4250-80CF-42E79298C4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B72286-DCA0-4803-BA08-383BECFFF1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2024-04-26T03:50:11Z</dcterms:modified>
</cp:coreProperties>
</file>