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BCA2E-B72A-4504-A8F6-3300861690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CE411-35D9-424F-8752-23F5F321E7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3E8DC-0678-436E-87C4-A5C338D45A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2024-05-01T22:00:44Z</dcterms:modified>
</cp:coreProperties>
</file>