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87A50A-1231-47D3-9B4C-6A12F064AB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5D57BB-D86E-4F99-AC2D-043D33AF28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Acartia tonsa. Concentration of gut pigments (ng individual−1 ± 1SE) with time after feeding was stopped after feeding on food solution of (a) 40 µg C L−1Rhodomonas salina and (b) 400 µg C L−1R. salina. Relative contribution of the pigments in the gut after feeding (c) 40 µg C L−1R. salina and (d) 400 µg C L−1R. salina. Right-hand axis in (b) represents the concentration scale for Chl 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DFCD1A-E7C2-4501-B3A6-4675C27001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lankt/fbr0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Plankton Res</a:t>
            </a:r>
            <a:r>
              <a:rPr lang="en-US" altLang="en-US" sz="1000">
                <a:solidFill>
                  <a:srgbClr val="333333"/>
                </a:solidFill>
              </a:rPr>
              <a:t>, Volume 34, Issue 2, February 2012, Pages 161–172,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https://doi.org/10.1093/plankt/fbr090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Acartia tonsa. Concentration of gut pigments (ng individual</a:t>
            </a:r>
            <a:r>
              <a:rPr lang="en-US" altLang="en-US" b="0" baseline="30000"/>
              <a:t>−1</a:t>
            </a:r>
            <a:r>
              <a:rPr lang="en-US" altLang="en-US" b="0"/>
              <a:t> ± 1SE) with time after feeding was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2. Acartia tonsa. Concentration of gut pigments (ng individual−1 ± 1SE) with time after feeding was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2024-04-26T18:06:26Z</dcterms:modified>
</cp:coreProperties>
</file>