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A8853-BEAE-4B8A-85CE-95B7DB7452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6DAD3-0B07-45D1-8A53-0BFB42F05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C3E8F-1C0C-44CF-BBC4-E6025488AA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2024-04-26T21:26:33Z</dcterms:modified>
</cp:coreProperties>
</file>