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87987-845C-419C-86D3-3B04421232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8A3ED8-214C-452D-8523-F1315F5329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Absolute amount of scent emitted by inflorescences of Anacamptis morio and A. coriophora Mann–Whitney U-test, *P &lt; 0·001. Bars show mean ± s.e.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D221A-6FBA-49D8-AFDE-009F95D890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Gas chromatographic analysis and electroantennographic detection (GC-EAD) of ten pooled headspace samples of Anacamptis coriophora using an antenna of a Bombus terrestris queen. Two compounds, hydroquinone dimethyl ether and anisaldehyde, showed a consistent physiological response (arrows) in antennae of Bombus terrestris and Apis mellifera. FID: flame ionization detector trace from the gas chromatograph; EAD: electroantennographic detection trace from the antenna.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D221A-6FBA-49D8-AFDE-009F95D8902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coefficient of variance (CV = standard deviation/mean) between populations of Anacamptis morio (‘Cilento’, ‘Schaffhausen’, ‘Zurich’) and A. coriophora (‘Varriconi’, ‘Ravenna’). Mann–Whitney U-test and subsequent Bonferroni correction, ***P &lt; 0·001, **P &lt; 0·01, *P &lt; 0·05. Bars show mean ± s.e.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D221A-6FBA-49D8-AFDE-009F95D8902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coefficient of variance (CV = standard deviation/mean) between the physiologically active and non-active compounds in Anacamptis coriophora. Mann–Whitney U-test, *P &lt; 0·001). Bars show mean ± s.e.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D221A-6FBA-49D8-AFDE-009F95D89020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 in pollination success (= sum of flowers pollinated or pollinia removed/total amount of flowers) between untreated and odour-treated plants across all plots (ANOVA, F1,44 = 1·307, P = 0·259). Bars show mean ± s.e.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Annals of Botany Company.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7D221A-6FBA-49D8-AFDE-009F95D89020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m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/mcm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aob/mcm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aob/mcm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aob/mcm1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4, October 2007, Pages 757–765,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Absolute amount of scent emitted by inflorescences of Anacamptis morio and A. coriophora Mann–Whitney U-test,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44800" y="1371600"/>
            <a:ext cx="34582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4, October 2007, Pages 757–765,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Gas chromatographic analysis and electroantennographic detection (GC-EAD) of ten pooled headspace samples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34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4, October 2007, Pages 757–765,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Comparison of the coefficient of variance (CV = standard deviation/mean) between populations of Anacamptis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0706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4, October 2007, Pages 757–765,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Comparison of the coefficient of variance (CV = standard deviation/mean) between the physiologically active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557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100, Issue 4, October 2007, Pages 757–765,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https://doi.org/10.1093/aob/mcm161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Difference in pollination success (= sum of flowers pollinated or pollinia removed/total amount of flowers)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591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1. Absolute amount of scent emitted by inflorescences of Anacamptis morio and A. coriophora Mann–Whitney U-test, ...</vt:lpstr>
      <vt:lpstr>Fig. 2. Gas chromatographic analysis and electroantennographic detection (GC-EAD) of ten pooled headspace samples of ...</vt:lpstr>
      <vt:lpstr>Fig. 3. Comparison of the coefficient of variance (CV = standard deviation/mean) between populations of Anacamptis ...</vt:lpstr>
      <vt:lpstr>Fig. 4. Comparison of the coefficient of variance (CV = standard deviation/mean) between the physiologically active ...</vt:lpstr>
      <vt:lpstr>Fig. 5. Difference in pollination success (= sum of flowers pollinated or pollinia removed/total amount of flowers)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2024-04-26T23:56:34Z</dcterms:modified>
</cp:coreProperties>
</file>