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2E2C32-ADEE-4975-BD72-5BD84F4A65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CBB458-0D53-443C-9810-96A616B9D8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European gender advantage ratios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Astronomical Society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6D559D-E8FE-4362-9E43-75F7AECA81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8-4004.2010.5123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51, Issue 2, April 2010, Pages 2.33–2.36,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https://doi.org/10.1111/j.1468-4004.2010.51233.x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European gender advantage ratios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4 European gender advantage ratios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2024-04-27T00:48:25Z</dcterms:modified>
</cp:coreProperties>
</file>