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ED082F-948E-4056-AE6E-B976107F8F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13E190-F9F7-40E0-875F-9E44F4EDFF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 age vs DRa/DBa showing how the age of crystallization changes as a function of DRa/DBa. Calculated DRa/DBa values for Or18 and An17 are taken from Blundy &amp; Wood (2003). The value of DRa/DBa of ∼0·1 is a lower limit (because of potential 226Ra decay).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D4650-2E31-444E-ACF0-546A25C078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s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54, Issue 2, February 2013, Pages 235–271,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https://doi.org/10.1093/petrology/egs068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 </a:t>
            </a:r>
            <a:r>
              <a:rPr lang="en-US" altLang="en-US" b="0"/>
              <a:t>Ra age vs D</a:t>
            </a:r>
            <a:r>
              <a:rPr lang="en-US" altLang="en-US" b="0" baseline="-25000"/>
              <a:t>Ra</a:t>
            </a:r>
            <a:r>
              <a:rPr lang="en-US" altLang="en-US" b="0"/>
              <a:t>/D</a:t>
            </a:r>
            <a:r>
              <a:rPr lang="en-US" altLang="en-US" b="0" baseline="-25000"/>
              <a:t>Ba</a:t>
            </a:r>
            <a:r>
              <a:rPr lang="en-US" altLang="en-US" b="0"/>
              <a:t> showing how the age of crystallization changes as a function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 Ra age vs DRa/DBa showing how the age of crystallization changes as a function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2024-04-27T00:53:03Z</dcterms:modified>
</cp:coreProperties>
</file>